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sldIdLst>
    <p:sldId id="256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2"/>
    <p:restoredTop sz="94674"/>
  </p:normalViewPr>
  <p:slideViewPr>
    <p:cSldViewPr snapToGrid="0" snapToObjects="1" showGuides="1">
      <p:cViewPr varScale="1">
        <p:scale>
          <a:sx n="105" d="100"/>
          <a:sy n="105" d="100"/>
        </p:scale>
        <p:origin x="23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A7E8-7BAC-6649-906A-497A8C475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338" y="790490"/>
            <a:ext cx="8604739" cy="656492"/>
          </a:xfrm>
        </p:spPr>
        <p:txBody>
          <a:bodyPr anchor="t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BB4CB-BC33-0D45-839D-72013BE15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338" y="3946061"/>
            <a:ext cx="6858000" cy="618392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CD447F-574F-8B43-82AE-825A110D953C}"/>
              </a:ext>
            </a:extLst>
          </p:cNvPr>
          <p:cNvSpPr/>
          <p:nvPr userDrawn="1"/>
        </p:nvSpPr>
        <p:spPr>
          <a:xfrm>
            <a:off x="0" y="3583365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9EE460-3A95-DD47-9E6A-B4C1FEC4FA20}"/>
              </a:ext>
            </a:extLst>
          </p:cNvPr>
          <p:cNvSpPr/>
          <p:nvPr userDrawn="1"/>
        </p:nvSpPr>
        <p:spPr>
          <a:xfrm>
            <a:off x="0" y="3707787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D904E-9A50-EB46-8546-8B3A3B91CC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665" b="2362"/>
          <a:stretch/>
        </p:blipFill>
        <p:spPr>
          <a:xfrm>
            <a:off x="0" y="4564453"/>
            <a:ext cx="9131974" cy="57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1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3B3D8-C3E2-1F42-93A3-6886745C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8" y="1046377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F7A84-CF65-CC46-97C0-3B056C073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8" y="2141752"/>
            <a:ext cx="7886700" cy="17046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823DA-6B8F-D34F-B77B-293EBDBA935B}"/>
              </a:ext>
            </a:extLst>
          </p:cNvPr>
          <p:cNvSpPr/>
          <p:nvPr userDrawn="1"/>
        </p:nvSpPr>
        <p:spPr>
          <a:xfrm>
            <a:off x="0" y="4750904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9D0B0-EE2D-6748-8EBE-5B127DB7F7FE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9D118B-293F-C248-BA28-B68002DC2FBA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4FC3C53A-2989-FD46-A3AC-A9D57F1BDCD9}"/>
              </a:ext>
            </a:extLst>
          </p:cNvPr>
          <p:cNvSpPr txBox="1">
            <a:spLocks/>
          </p:cNvSpPr>
          <p:nvPr userDrawn="1"/>
        </p:nvSpPr>
        <p:spPr>
          <a:xfrm>
            <a:off x="419928" y="4778375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300" b="1" dirty="0">
                <a:solidFill>
                  <a:schemeClr val="accent5"/>
                </a:solidFill>
              </a:rPr>
              <a:t>@</a:t>
            </a:r>
            <a:r>
              <a:rPr lang="en-GB" sz="1300" b="1" dirty="0" err="1">
                <a:solidFill>
                  <a:schemeClr val="accent5"/>
                </a:solidFill>
              </a:rPr>
              <a:t>NHS_HealthEdEng</a:t>
            </a:r>
            <a:r>
              <a:rPr lang="en-GB" sz="1300" b="1" dirty="0">
                <a:solidFill>
                  <a:schemeClr val="accent5"/>
                </a:solidFill>
              </a:rPr>
              <a:t>      #</a:t>
            </a:r>
            <a:r>
              <a:rPr lang="en-GB" sz="1300" b="1" dirty="0" err="1">
                <a:solidFill>
                  <a:schemeClr val="accent5"/>
                </a:solidFill>
              </a:rPr>
              <a:t>insertcampaignhashtag</a:t>
            </a:r>
            <a:endParaRPr lang="en-GB" sz="1300" b="1" dirty="0">
              <a:solidFill>
                <a:schemeClr val="accent5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FA6113-5F61-3B43-8EF1-A2C4EFCE687C}"/>
              </a:ext>
            </a:extLst>
          </p:cNvPr>
          <p:cNvSpPr txBox="1"/>
          <p:nvPr userDrawn="1"/>
        </p:nvSpPr>
        <p:spPr>
          <a:xfrm>
            <a:off x="8610089" y="58914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9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C913EF-3539-B24F-BAD4-7B97C86E1870}"/>
              </a:ext>
            </a:extLst>
          </p:cNvPr>
          <p:cNvSpPr/>
          <p:nvPr userDrawn="1"/>
        </p:nvSpPr>
        <p:spPr>
          <a:xfrm>
            <a:off x="0" y="4750904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689862-6EA4-BF46-99BF-BAD3A73769C8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858048-AAD4-0B44-BF43-40B913ECEB1A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DD4979A2-FB9A-3B4E-91D7-99D15F0FFC19}"/>
              </a:ext>
            </a:extLst>
          </p:cNvPr>
          <p:cNvSpPr txBox="1">
            <a:spLocks/>
          </p:cNvSpPr>
          <p:nvPr userDrawn="1"/>
        </p:nvSpPr>
        <p:spPr>
          <a:xfrm>
            <a:off x="419928" y="4778375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300" b="1" dirty="0">
                <a:solidFill>
                  <a:schemeClr val="accent5"/>
                </a:solidFill>
              </a:rPr>
              <a:t>@</a:t>
            </a:r>
            <a:r>
              <a:rPr lang="en-GB" sz="1300" b="1" dirty="0" err="1">
                <a:solidFill>
                  <a:schemeClr val="accent5"/>
                </a:solidFill>
              </a:rPr>
              <a:t>NHS_HealthEdEng</a:t>
            </a:r>
            <a:r>
              <a:rPr lang="en-GB" sz="1300" b="1" dirty="0">
                <a:solidFill>
                  <a:schemeClr val="accent5"/>
                </a:solidFill>
              </a:rPr>
              <a:t>      #</a:t>
            </a:r>
            <a:r>
              <a:rPr lang="en-GB" sz="1300" b="1" dirty="0" err="1">
                <a:solidFill>
                  <a:schemeClr val="accent5"/>
                </a:solidFill>
              </a:rPr>
              <a:t>insertcampaignhashtag</a:t>
            </a:r>
            <a:endParaRPr lang="en-GB" sz="1300" b="1" dirty="0">
              <a:solidFill>
                <a:schemeClr val="accent5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71CF08E-2D69-5642-80CC-A30DB1685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8" y="1046377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2772D1C-B7D6-7E40-A101-C6137435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8" y="1719470"/>
            <a:ext cx="5861602" cy="25169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159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38C66A-BB49-0F4B-8CD5-DD58CA18CCB9}"/>
              </a:ext>
            </a:extLst>
          </p:cNvPr>
          <p:cNvSpPr/>
          <p:nvPr userDrawn="1"/>
        </p:nvSpPr>
        <p:spPr>
          <a:xfrm>
            <a:off x="0" y="4750904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D6DDEC-27DF-6B44-8A5C-8BA7D7877CEA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11DC39-0F96-FC4D-9C92-F1BB1A8B409F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6">
            <a:extLst>
              <a:ext uri="{FF2B5EF4-FFF2-40B4-BE49-F238E27FC236}">
                <a16:creationId xmlns:a16="http://schemas.microsoft.com/office/drawing/2014/main" id="{A0451A68-537B-AF4D-BD45-6E48D4DB2BDE}"/>
              </a:ext>
            </a:extLst>
          </p:cNvPr>
          <p:cNvSpPr txBox="1">
            <a:spLocks/>
          </p:cNvSpPr>
          <p:nvPr userDrawn="1"/>
        </p:nvSpPr>
        <p:spPr>
          <a:xfrm>
            <a:off x="419928" y="4778375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300" b="1" dirty="0">
                <a:solidFill>
                  <a:schemeClr val="accent5"/>
                </a:solidFill>
              </a:rPr>
              <a:t>@</a:t>
            </a:r>
            <a:r>
              <a:rPr lang="en-GB" sz="1300" b="1" dirty="0" err="1">
                <a:solidFill>
                  <a:schemeClr val="accent5"/>
                </a:solidFill>
              </a:rPr>
              <a:t>NHS_HealthEdEng</a:t>
            </a:r>
            <a:r>
              <a:rPr lang="en-GB" sz="1300" b="1" dirty="0">
                <a:solidFill>
                  <a:schemeClr val="accent5"/>
                </a:solidFill>
              </a:rPr>
              <a:t>      #</a:t>
            </a:r>
            <a:r>
              <a:rPr lang="en-GB" sz="1300" b="1" dirty="0" err="1">
                <a:solidFill>
                  <a:schemeClr val="accent5"/>
                </a:solidFill>
              </a:rPr>
              <a:t>insertcampaignhashtag</a:t>
            </a:r>
            <a:endParaRPr lang="en-GB" sz="1300" b="1" dirty="0">
              <a:solidFill>
                <a:schemeClr val="accent5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C4BA2FD-240E-7D42-9001-70573928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8" y="1046377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8872E4C-32C0-0E43-B171-E68384BD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8" y="1719470"/>
            <a:ext cx="5861602" cy="2516997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87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CFFBB2B-EDFB-F14A-A023-1F8279F098C9}"/>
              </a:ext>
            </a:extLst>
          </p:cNvPr>
          <p:cNvSpPr/>
          <p:nvPr userDrawn="1"/>
        </p:nvSpPr>
        <p:spPr>
          <a:xfrm>
            <a:off x="0" y="4750904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E7ECDF-F837-444E-8340-4683B45E354E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3DADA9-0C34-7C4C-8591-F29E7EBE7C9A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16">
            <a:extLst>
              <a:ext uri="{FF2B5EF4-FFF2-40B4-BE49-F238E27FC236}">
                <a16:creationId xmlns:a16="http://schemas.microsoft.com/office/drawing/2014/main" id="{DF732811-1995-6E4A-B606-DE84E0AFF445}"/>
              </a:ext>
            </a:extLst>
          </p:cNvPr>
          <p:cNvSpPr txBox="1">
            <a:spLocks/>
          </p:cNvSpPr>
          <p:nvPr userDrawn="1"/>
        </p:nvSpPr>
        <p:spPr>
          <a:xfrm>
            <a:off x="419928" y="4778375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300" b="1" dirty="0">
                <a:solidFill>
                  <a:schemeClr val="accent5"/>
                </a:solidFill>
              </a:rPr>
              <a:t>@</a:t>
            </a:r>
            <a:r>
              <a:rPr lang="en-GB" sz="1300" b="1" dirty="0" err="1">
                <a:solidFill>
                  <a:schemeClr val="accent5"/>
                </a:solidFill>
              </a:rPr>
              <a:t>NHS_HealthEdEng</a:t>
            </a:r>
            <a:r>
              <a:rPr lang="en-GB" sz="1300" b="1" dirty="0">
                <a:solidFill>
                  <a:schemeClr val="accent5"/>
                </a:solidFill>
              </a:rPr>
              <a:t>      #</a:t>
            </a:r>
            <a:r>
              <a:rPr lang="en-GB" sz="1300" b="1" dirty="0" err="1">
                <a:solidFill>
                  <a:schemeClr val="accent5"/>
                </a:solidFill>
              </a:rPr>
              <a:t>insertcampaignhashtag</a:t>
            </a:r>
            <a:endParaRPr lang="en-GB" sz="1300" b="1" dirty="0">
              <a:solidFill>
                <a:schemeClr val="accent5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69D51B-9609-254D-85D8-6D25ED25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8" y="1046377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FCFA703-8042-BB4C-A3BD-65A2A8F4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8" y="1719470"/>
            <a:ext cx="4569515" cy="259462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8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24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88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EC74E-85C4-FD4A-ADCD-F68FCCD62B6B}"/>
              </a:ext>
            </a:extLst>
          </p:cNvPr>
          <p:cNvSpPr/>
          <p:nvPr userDrawn="1"/>
        </p:nvSpPr>
        <p:spPr>
          <a:xfrm>
            <a:off x="0" y="4750904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18D588-9CF1-AC4B-AA40-F3AA7180A13D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9D0716-FCE9-FF47-9ABE-434154D75C76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4D4DF-AC27-AD4D-9F0E-9A38943E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44551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24F78-BAB5-B945-B76C-3103CC5E9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439926"/>
            <a:ext cx="7886700" cy="2304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7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AD7A6-623E-514F-BFE9-9BDEC7962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078" y="888178"/>
            <a:ext cx="8604739" cy="656492"/>
          </a:xfrm>
        </p:spPr>
        <p:txBody>
          <a:bodyPr>
            <a:normAutofit/>
          </a:bodyPr>
          <a:lstStyle/>
          <a:p>
            <a:r>
              <a:rPr lang="en-US" sz="3200" dirty="0"/>
              <a:t>Supporting and escalating concerns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1A5FE-A2DA-F048-8E22-57F2866C6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039" y="4061208"/>
            <a:ext cx="6858000" cy="618392"/>
          </a:xfrm>
        </p:spPr>
        <p:txBody>
          <a:bodyPr>
            <a:normAutofit/>
          </a:bodyPr>
          <a:lstStyle/>
          <a:p>
            <a:r>
              <a:rPr lang="en-US" dirty="0"/>
              <a:t>HEE Supporting and Escalating Concerns Pathway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0C2814-CCA9-414A-8DF6-42A726E7D6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4235" b="34235"/>
          <a:stretch/>
        </p:blipFill>
        <p:spPr>
          <a:xfrm>
            <a:off x="0" y="1446981"/>
            <a:ext cx="4511544" cy="21350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623159-44A8-B542-9D24-1088A9F3B70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4135" b="14135"/>
          <a:stretch/>
        </p:blipFill>
        <p:spPr>
          <a:xfrm>
            <a:off x="4660553" y="1446981"/>
            <a:ext cx="4483448" cy="2135049"/>
          </a:xfrm>
          <a:prstGeom prst="rect">
            <a:avLst/>
          </a:prstGeom>
        </p:spPr>
      </p:pic>
      <p:sp>
        <p:nvSpPr>
          <p:cNvPr id="11" name="Triangle 10">
            <a:extLst>
              <a:ext uri="{FF2B5EF4-FFF2-40B4-BE49-F238E27FC236}">
                <a16:creationId xmlns:a16="http://schemas.microsoft.com/office/drawing/2014/main" id="{254FE102-3AE4-8342-A9D1-F6BE0693A7B2}"/>
              </a:ext>
            </a:extLst>
          </p:cNvPr>
          <p:cNvSpPr/>
          <p:nvPr/>
        </p:nvSpPr>
        <p:spPr>
          <a:xfrm rot="10800000">
            <a:off x="303039" y="1409921"/>
            <a:ext cx="584887" cy="240204"/>
          </a:xfrm>
          <a:prstGeom prst="triangle">
            <a:avLst>
              <a:gd name="adj" fmla="val 47183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8E1154-D6B6-B544-9312-F1FF19A6C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6421" y="-1018"/>
            <a:ext cx="2764157" cy="10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0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7940-4EAD-4D41-A603-AAFD778E47DC}"/>
              </a:ext>
            </a:extLst>
          </p:cNvPr>
          <p:cNvSpPr txBox="1">
            <a:spLocks/>
          </p:cNvSpPr>
          <p:nvPr/>
        </p:nvSpPr>
        <p:spPr>
          <a:xfrm>
            <a:off x="258417" y="232418"/>
            <a:ext cx="7886700" cy="477154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HEE Supporting and Escalating Concerns Pathway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813181-D2AD-4BD5-A8F3-35A45F67DD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96"/>
          <a:stretch/>
        </p:blipFill>
        <p:spPr>
          <a:xfrm>
            <a:off x="3945650" y="533713"/>
            <a:ext cx="4326649" cy="39231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7FD1B4-0110-44C2-9BF4-A3235727E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151" y="1090567"/>
            <a:ext cx="2228271" cy="296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53247"/>
      </p:ext>
    </p:extLst>
  </p:cSld>
  <p:clrMapOvr>
    <a:masterClrMapping/>
  </p:clrMapOvr>
</p:sld>
</file>

<file path=ppt/theme/theme1.xml><?xml version="1.0" encoding="utf-8"?>
<a:theme xmlns:a="http://schemas.openxmlformats.org/drawingml/2006/main" name="HEE">
  <a:themeElements>
    <a:clrScheme name="NHS">
      <a:dk1>
        <a:srgbClr val="005EB8"/>
      </a:dk1>
      <a:lt1>
        <a:srgbClr val="FFFFFF"/>
      </a:lt1>
      <a:dk2>
        <a:srgbClr val="0071CE"/>
      </a:dk2>
      <a:lt2>
        <a:srgbClr val="E8EDEE"/>
      </a:lt2>
      <a:accent1>
        <a:srgbClr val="41B6E6"/>
      </a:accent1>
      <a:accent2>
        <a:srgbClr val="00A9CE"/>
      </a:accent2>
      <a:accent3>
        <a:srgbClr val="003087"/>
      </a:accent3>
      <a:accent4>
        <a:srgbClr val="005EB8"/>
      </a:accent4>
      <a:accent5>
        <a:srgbClr val="AE2473"/>
      </a:accent5>
      <a:accent6>
        <a:srgbClr val="78BE2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E" id="{40B58ABE-F0EB-D841-B223-66075CE7CD45}" vid="{7644B2A3-1AD5-8C46-9520-D28DCA799EB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601b239f-c250-4968-9f65-c099e9962a96">
      <Terms xmlns="http://schemas.microsoft.com/office/infopath/2007/PartnerControls"/>
    </lcf76f155ced4ddcb4097134ff3c332f>
    <TaxCatchAll xmlns="3df05c99-492f-45c1-9071-9b56d96d89d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F1F9019FA5B04292DEB6EB54FD1876" ma:contentTypeVersion="17" ma:contentTypeDescription="Create a new document." ma:contentTypeScope="" ma:versionID="c2099d2e39ae86b9bf3931392951a41e">
  <xsd:schema xmlns:xsd="http://www.w3.org/2001/XMLSchema" xmlns:xs="http://www.w3.org/2001/XMLSchema" xmlns:p="http://schemas.microsoft.com/office/2006/metadata/properties" xmlns:ns1="http://schemas.microsoft.com/sharepoint/v3" xmlns:ns2="3df05c99-492f-45c1-9071-9b56d96d89db" xmlns:ns3="601b239f-c250-4968-9f65-c099e9962a96" targetNamespace="http://schemas.microsoft.com/office/2006/metadata/properties" ma:root="true" ma:fieldsID="ef5f703e3cca2f70f02f31e8886bcb15" ns1:_="" ns2:_="" ns3:_="">
    <xsd:import namespace="http://schemas.microsoft.com/sharepoint/v3"/>
    <xsd:import namespace="3df05c99-492f-45c1-9071-9b56d96d89db"/>
    <xsd:import namespace="601b239f-c250-4968-9f65-c099e9962a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1:_ip_UnifiedCompliancePolicyProperties" minOccurs="0"/>
                <xsd:element ref="ns1:_ip_UnifiedCompliancePolicyUIAc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05c99-492f-45c1-9071-9b56d96d89d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98a0c86-94b2-4747-8187-717d7f252072}" ma:internalName="TaxCatchAll" ma:showField="CatchAllData" ma:web="3df05c99-492f-45c1-9071-9b56d96d89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b239f-c250-4968-9f65-c099e9962a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8B24B0-DDE4-419C-B671-52FB0C33590C}">
  <ds:schemaRefs>
    <ds:schemaRef ds:uri="http://schemas.microsoft.com/office/2006/documentManagement/types"/>
    <ds:schemaRef ds:uri="http://purl.org/dc/dcmitype/"/>
    <ds:schemaRef ds:uri="03b25e55-1fda-4dd5-9a75-c38d0989a0e2"/>
    <ds:schemaRef ds:uri="http://purl.org/dc/elements/1.1/"/>
    <ds:schemaRef ds:uri="http://schemas.microsoft.com/office/2006/metadata/properties"/>
    <ds:schemaRef ds:uri="d2389ad0-4628-4ca4-babd-a5e1ca1fc43d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1FED59-2C67-4DFE-909B-1B323670CE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554BD4-FB49-45D0-8873-FB632EB34DED}"/>
</file>

<file path=docProps/app.xml><?xml version="1.0" encoding="utf-8"?>
<Properties xmlns="http://schemas.openxmlformats.org/officeDocument/2006/extended-properties" xmlns:vt="http://schemas.openxmlformats.org/officeDocument/2006/docPropsVTypes">
  <Template>HEE</Template>
  <TotalTime>142</TotalTime>
  <Words>16</Words>
  <Application>Microsoft Office PowerPoint</Application>
  <PresentationFormat>On-screen Show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HEE</vt:lpstr>
      <vt:lpstr>Supporting and escalating concerns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Whatever</dc:creator>
  <cp:lastModifiedBy>Liesa Moore</cp:lastModifiedBy>
  <cp:revision>23</cp:revision>
  <dcterms:created xsi:type="dcterms:W3CDTF">2021-04-06T16:42:50Z</dcterms:created>
  <dcterms:modified xsi:type="dcterms:W3CDTF">2021-12-07T12:12:16Z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0x0101000DF1F9019FA5B04292DEB6EB54FD1876</vt:lpwstr>
  </property>
  <property fmtid="{D5CDD505-2E9C-101B-9397-08002B2CF9AE}" pid="3" name="Order">
    <vt:r8>3593800</vt:r8>
  </property>
  <property fmtid="{D5CDD505-2E9C-101B-9397-08002B2CF9AE}" pid="4" name="_ExtendedDescription">
    <vt:lpwstr/>
  </property>
</Properties>
</file>